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1" r:id="rId4"/>
    <p:sldId id="259" r:id="rId5"/>
    <p:sldId id="260" r:id="rId6"/>
    <p:sldId id="265" r:id="rId7"/>
    <p:sldId id="266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620D52D9-BB19-44D9-BFBA-08DF7EE9AF16}" type="datetimeFigureOut">
              <a:rPr lang="ru-RU" smtClean="0"/>
              <a:t>02.04.2016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D93870FB-C18B-489F-8931-E7B549BCAF5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D52D9-BB19-44D9-BFBA-08DF7EE9AF16}" type="datetimeFigureOut">
              <a:rPr lang="ru-RU" smtClean="0"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870FB-C18B-489F-8931-E7B549BCAF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D52D9-BB19-44D9-BFBA-08DF7EE9AF16}" type="datetimeFigureOut">
              <a:rPr lang="ru-RU" smtClean="0"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870FB-C18B-489F-8931-E7B549BCAF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20D52D9-BB19-44D9-BFBA-08DF7EE9AF16}" type="datetimeFigureOut">
              <a:rPr lang="ru-RU" smtClean="0"/>
              <a:t>02.04.2016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93870FB-C18B-489F-8931-E7B549BCAF5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620D52D9-BB19-44D9-BFBA-08DF7EE9AF16}" type="datetimeFigureOut">
              <a:rPr lang="ru-RU" smtClean="0"/>
              <a:t>02.04.2016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D93870FB-C18B-489F-8931-E7B549BCAF54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D52D9-BB19-44D9-BFBA-08DF7EE9AF16}" type="datetimeFigureOut">
              <a:rPr lang="ru-RU" smtClean="0"/>
              <a:t>02.04.2016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870FB-C18B-489F-8931-E7B549BCAF5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D52D9-BB19-44D9-BFBA-08DF7EE9AF16}" type="datetimeFigureOut">
              <a:rPr lang="ru-RU" smtClean="0"/>
              <a:t>02.04.2016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870FB-C18B-489F-8931-E7B549BCAF54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20D52D9-BB19-44D9-BFBA-08DF7EE9AF16}" type="datetimeFigureOut">
              <a:rPr lang="ru-RU" smtClean="0"/>
              <a:t>02.04.2016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3870FB-C18B-489F-8931-E7B549BCAF5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D52D9-BB19-44D9-BFBA-08DF7EE9AF16}" type="datetimeFigureOut">
              <a:rPr lang="ru-RU" smtClean="0"/>
              <a:t>02.04.2016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870FB-C18B-489F-8931-E7B549BCAF5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620D52D9-BB19-44D9-BFBA-08DF7EE9AF16}" type="datetimeFigureOut">
              <a:rPr lang="ru-RU" smtClean="0"/>
              <a:t>02.04.2016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D93870FB-C18B-489F-8931-E7B549BCAF54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620D52D9-BB19-44D9-BFBA-08DF7EE9AF16}" type="datetimeFigureOut">
              <a:rPr lang="ru-RU" smtClean="0"/>
              <a:t>02.04.2016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93870FB-C18B-489F-8931-E7B549BCAF54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20D52D9-BB19-44D9-BFBA-08DF7EE9AF16}" type="datetimeFigureOut">
              <a:rPr lang="ru-RU" smtClean="0"/>
              <a:t>02.04.2016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93870FB-C18B-489F-8931-E7B549BCAF5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14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23728" y="1052736"/>
            <a:ext cx="6172200" cy="1894362"/>
          </a:xfrm>
        </p:spPr>
        <p:txBody>
          <a:bodyPr>
            <a:normAutofit/>
          </a:bodyPr>
          <a:lstStyle/>
          <a:p>
            <a:r>
              <a:rPr lang="ru-RU" dirty="0" smtClean="0"/>
              <a:t>«</a:t>
            </a:r>
            <a:r>
              <a:rPr lang="ru-RU" dirty="0"/>
              <a:t>ВЫБЕРИ КАРТИНКИ».</a:t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3356992"/>
            <a:ext cx="6172200" cy="3017930"/>
          </a:xfrm>
        </p:spPr>
        <p:txBody>
          <a:bodyPr>
            <a:normAutofit lnSpcReduction="10000"/>
          </a:bodyPr>
          <a:lstStyle/>
          <a:p>
            <a:r>
              <a:rPr lang="ru-RU" dirty="0"/>
              <a:t>Упражнение </a:t>
            </a:r>
            <a:r>
              <a:rPr lang="ru-RU" dirty="0" smtClean="0"/>
              <a:t>для преодоления нарушений слоговой структуры слов 8 типа у детей с ОНР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algn="r"/>
            <a:r>
              <a:rPr lang="ru-RU" dirty="0" smtClean="0"/>
              <a:t>Подготовила:  </a:t>
            </a:r>
          </a:p>
          <a:p>
            <a:pPr algn="r"/>
            <a:r>
              <a:rPr lang="ru-RU" dirty="0" smtClean="0"/>
              <a:t>Бенгардт О.А., </a:t>
            </a:r>
          </a:p>
          <a:p>
            <a:pPr algn="r"/>
            <a:r>
              <a:rPr lang="ru-RU" dirty="0" smtClean="0"/>
              <a:t>учитель-логопед </a:t>
            </a:r>
          </a:p>
          <a:p>
            <a:pPr algn="r"/>
            <a:r>
              <a:rPr lang="ru-RU" dirty="0" smtClean="0"/>
              <a:t>МБДОУ «Д/с «Варенька»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830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/>
              <a:t>Цель: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.        Учить четко произносить слова слоговой структуры 8-го типа.</a:t>
            </a:r>
          </a:p>
          <a:p>
            <a:pPr marL="0" indent="0">
              <a:buNone/>
            </a:pPr>
            <a:r>
              <a:rPr lang="ru-RU" dirty="0"/>
              <a:t>2.        Упражнять в согласовании притяжательных местоимений с именами существительными в роде и числе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Ход: </a:t>
            </a:r>
          </a:p>
          <a:p>
            <a:pPr marL="0" indent="0">
              <a:buNone/>
            </a:pPr>
            <a:r>
              <a:rPr lang="ru-RU" dirty="0" smtClean="0"/>
              <a:t>сначала логопед </a:t>
            </a:r>
            <a:r>
              <a:rPr lang="ru-RU" dirty="0"/>
              <a:t>уточняет названия предметов, изображенных на слайде.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Далее логопед  </a:t>
            </a:r>
            <a:r>
              <a:rPr lang="ru-RU" dirty="0"/>
              <a:t>предлагает ребенку отобрать предметы, о которых можно сказать «мое», «моя», «мои»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38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/>
              <a:t>Логопед</a:t>
            </a:r>
            <a:r>
              <a:rPr lang="ru-RU" dirty="0"/>
              <a:t>: «Про </a:t>
            </a:r>
            <a:r>
              <a:rPr lang="ru-RU" dirty="0" smtClean="0"/>
              <a:t>эти </a:t>
            </a:r>
            <a:r>
              <a:rPr lang="ru-RU" dirty="0"/>
              <a:t>картинки скажем «моя</a:t>
            </a:r>
            <a:r>
              <a:rPr lang="ru-RU" dirty="0" smtClean="0"/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35466" y="1640394"/>
            <a:ext cx="7467600" cy="48737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s://openclipart.org/image/2400px/svg_to_png/428/johnny-automatic-coat-hang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50" y="3789040"/>
            <a:ext cx="4575742" cy="234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deco-ray.com/img/38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62" y="1269419"/>
            <a:ext cx="3026136" cy="2512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iki.kubg.edu.ua/images/thumb/1/1f/%D0%92%D1%83%D0%B4%D0%BA%D0%B0.png/649px-%D0%92%D1%83%D0%B4%D0%BA%D0%B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918" y="548680"/>
            <a:ext cx="2267252" cy="313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cqprosto.ru/wp-content/uploads/media/%D0%9F%D1%80%D0%B5%D0%B7%D0%B5%D0%BD%D1%82%D0%B0%D1%86%D0%B8%D1%8F-%D0%BA-%D0%BC%D0%B5%D1%80%D0%BE%D0%BF%D1%80%D0%B8%D1%8F%D1%82%D0%B8%D1%8E-%D0%9C%D1%8F%D0%B3%D0%BA%D0%B8%D0%B8%CC%86-%D0%B7%D0%BD%D0%B0%D0%BA-%D0%B2%D0%B0%D0%B6%D0%BD%D1%8B%D0%B8%CC%86-%D0%B7%D0%BD%D0%B0%D0%BA-%D0%B1%D0%B5%D0%B7-%D0%BD%D0%B5%D0%B3%D0%BE-%D0%BD%D0%B5%D0%BB%D1%8C%D0%B7%D1%8F-%D0%BD%D0%B8%D0%BA%D0%B0%D0%BA-%D0%B2-%D1%84%D0%BE%D1%80%D0%BC%D0%B5-%D0%B8%D0%B3%D1%80%D1%8B-%D0%97%D0%B2/image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586" y="2413338"/>
            <a:ext cx="2780316" cy="394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100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/>
              <a:t>Логопед</a:t>
            </a:r>
            <a:r>
              <a:rPr lang="ru-RU" dirty="0"/>
              <a:t>: «Про </a:t>
            </a:r>
            <a:r>
              <a:rPr lang="ru-RU" dirty="0" smtClean="0"/>
              <a:t>эти картинки </a:t>
            </a:r>
            <a:r>
              <a:rPr lang="ru-RU" dirty="0"/>
              <a:t>скажем «</a:t>
            </a:r>
            <a:r>
              <a:rPr lang="ru-RU" dirty="0" smtClean="0"/>
              <a:t>моё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http://img-fotki.yandex.ru/get/5010/47407354.22d/0_8257f_ddc4f296_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268760"/>
            <a:ext cx="2889609" cy="3480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fs.4geo.ru/get/editors/landingpage/1443171088-28403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149080"/>
            <a:ext cx="2880320" cy="255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52593"/>
            <a:ext cx="3312368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8641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/>
              <a:t>Логопед</a:t>
            </a:r>
            <a:r>
              <a:rPr lang="ru-RU" dirty="0"/>
              <a:t>: «Про </a:t>
            </a:r>
            <a:r>
              <a:rPr lang="ru-RU" dirty="0" smtClean="0"/>
              <a:t>эти картинки </a:t>
            </a:r>
            <a:r>
              <a:rPr lang="ru-RU" dirty="0"/>
              <a:t>скажем «</a:t>
            </a:r>
            <a:r>
              <a:rPr lang="ru-RU" dirty="0" smtClean="0"/>
              <a:t>мои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http://www.oilersaddict.com/wp-content/uploads/2014/10/800px-Small_pair_of_blue_scisso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5529" y="4090774"/>
            <a:ext cx="3659560" cy="274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ywishlist.ru/pic/i/wish/orig/007/475/327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230124"/>
            <a:ext cx="2588940" cy="2588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news-sports62.ru/wa-data/public/blog/img/8f676420fae1d38eab8e472b275a420a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28083"/>
            <a:ext cx="4651724" cy="3169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cs619827.vk.me/v619827072/7cf/PgYF2CnOly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268" y="1290889"/>
            <a:ext cx="3612232" cy="2709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996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Логопед  </a:t>
            </a:r>
            <a:r>
              <a:rPr lang="ru-RU" sz="2000" dirty="0"/>
              <a:t>предлагает ребенку отобрать предметы, о которых можно сказать «мое</a:t>
            </a:r>
            <a:r>
              <a:rPr lang="ru-RU" sz="2000" dirty="0" smtClean="0"/>
              <a:t>», «моя», «мои»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http://deco-ray.com/img/38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18" y="1076936"/>
            <a:ext cx="1676003" cy="139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icqprosto.ru/wp-content/uploads/media/%D0%9F%D1%80%D0%B5%D0%B7%D0%B5%D0%BD%D1%82%D0%B0%D1%86%D0%B8%D1%8F-%D0%BA-%D0%BC%D0%B5%D1%80%D0%BE%D0%BF%D1%80%D0%B8%D1%8F%D1%82%D0%B8%D1%8E-%D0%9C%D1%8F%D0%B3%D0%BA%D0%B8%D0%B8%CC%86-%D0%B7%D0%BD%D0%B0%D0%BA-%D0%B2%D0%B0%D0%B6%D0%BD%D1%8B%D0%B8%CC%86-%D0%B7%D0%BD%D0%B0%D0%BA-%D0%B1%D0%B5%D0%B7-%D0%BD%D0%B5%D0%B3%D0%BE-%D0%BD%D0%B5%D0%BB%D1%8C%D0%B7%D1%8F-%D0%BD%D0%B8%D0%BA%D0%B0%D0%BA-%D0%B2-%D1%84%D0%BE%D1%80%D0%BC%D0%B5-%D0%B8%D0%B3%D1%80%D1%8B-%D0%97%D0%B2/image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324" y="1287079"/>
            <a:ext cx="2257758" cy="3199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11" y="3681029"/>
            <a:ext cx="208823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 descr="http://fs.4geo.ru/get/editors/landingpage/1443171088-28403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049" y="1076936"/>
            <a:ext cx="2016224" cy="178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www.oilersaddict.com/wp-content/uploads/2014/10/800px-Small_pair_of_blue_scissor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393" y="3384863"/>
            <a:ext cx="2725071" cy="2204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news-sports62.ru/wa-data/public/blog/img/8f676420fae1d38eab8e472b275a420a-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562095"/>
            <a:ext cx="3564823" cy="242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339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99585" y="2967335"/>
            <a:ext cx="45448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Молодец!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9545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571184" cy="5257800"/>
          </a:xfrm>
        </p:spPr>
        <p:txBody>
          <a:bodyPr>
            <a:normAutofit fontScale="62500" lnSpcReduction="20000"/>
          </a:bodyPr>
          <a:lstStyle/>
          <a:p>
            <a:r>
              <a:rPr lang="ru-RU" dirty="0" err="1"/>
              <a:t>Четверушкина</a:t>
            </a:r>
            <a:r>
              <a:rPr lang="ru-RU" dirty="0"/>
              <a:t> Н.С. Слоговая структура слова</a:t>
            </a:r>
            <a:r>
              <a:rPr lang="ru-RU" dirty="0" smtClean="0"/>
              <a:t>: система </a:t>
            </a:r>
            <a:r>
              <a:rPr lang="ru-RU" dirty="0"/>
              <a:t>коррекционных упражнений для детей 5-7 лет</a:t>
            </a:r>
          </a:p>
          <a:p>
            <a:r>
              <a:rPr lang="ru-RU" dirty="0"/>
              <a:t>. -- М.: Гном Пресс, </a:t>
            </a:r>
            <a:r>
              <a:rPr lang="ru-RU" dirty="0" smtClean="0"/>
              <a:t>2006</a:t>
            </a:r>
          </a:p>
          <a:p>
            <a:r>
              <a:rPr lang="ru-RU" dirty="0" smtClean="0"/>
              <a:t>Вешалка - </a:t>
            </a:r>
            <a:r>
              <a:rPr lang="fo-FO" dirty="0"/>
              <a:t>https://</a:t>
            </a:r>
            <a:r>
              <a:rPr lang="fo-FO" dirty="0" smtClean="0"/>
              <a:t>openclipart.org/image/2400px/svg_to_png/428/johnny-automatic-coat-hanger.png</a:t>
            </a:r>
            <a:endParaRPr lang="ru-RU" dirty="0" smtClean="0"/>
          </a:p>
          <a:p>
            <a:r>
              <a:rPr lang="ru-RU" dirty="0" smtClean="0"/>
              <a:t>Катушка- </a:t>
            </a:r>
            <a:r>
              <a:rPr lang="fo-FO" dirty="0"/>
              <a:t>http://deco-ray.com/img/3845.jpg</a:t>
            </a:r>
            <a:r>
              <a:rPr lang="ru-RU" dirty="0" smtClean="0"/>
              <a:t> </a:t>
            </a:r>
          </a:p>
          <a:p>
            <a:r>
              <a:rPr lang="ru-RU" dirty="0" smtClean="0"/>
              <a:t>Бабушка – </a:t>
            </a:r>
            <a:r>
              <a:rPr lang="fo-FO" dirty="0"/>
              <a:t>http://icqprosto.ru/wp-content/uploads/media/%D0%9F%D1%80%D0%B5%D0%B7%D0%B5%D0%BD%D1%82%D0%B0%D1%86%D0%B8%D1%8F-%D0%BA-%D0%BC%D0%B5%D1%80%D0%BE%D0%BF%D1%80%D0%B8%D1%8F%D1%82%D0%B8%D1%8E-%D0%9C%D1%8F%D0%B3%D0%BA%D0%B8%D0%B8%CC%86-%D0%B7%D0%BD%D0%B0%D0%BA-%D0%B2%D0%B0%D0%B6%D0%BD%D1%8B%D0%B8%CC%86-%D0%B7%D0%BD%D0%B0%D0%BA-%D0%B1%D0%B5%D0%B7-%D0%BD%D0%B5%D0%B3%D0%BE-%D0%BD%D0%B5%D0%BB%D1%8C%D0%B7%D1%8F-%D0%BD%D0%B8%D0%BA%D0%B0%D0%BA-%D0%B2-%D1%84%D0%BE%D1%80%D0%BC%D0%B5-%D0%B8%D0%B3%D1%80%D1%8B-%</a:t>
            </a:r>
            <a:r>
              <a:rPr lang="fo-FO" dirty="0" smtClean="0"/>
              <a:t>D0%97%D0%B2/image8.png</a:t>
            </a:r>
            <a:endParaRPr lang="ru-RU" dirty="0" smtClean="0"/>
          </a:p>
          <a:p>
            <a:r>
              <a:rPr lang="ru-RU" dirty="0" smtClean="0"/>
              <a:t>Удочка - </a:t>
            </a:r>
            <a:r>
              <a:rPr lang="fo-FO" dirty="0"/>
              <a:t>http://wiki.kubg.edu.ua/images/thumb/1/1f/%D0%92%D1%83%D0%B4%D0%BA%D0%B0.png/649px-%D0%92%D1%83%D0%B4%D0%BA%D0%B0.png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62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Ножницы -</a:t>
            </a:r>
            <a:r>
              <a:rPr lang="fo-FO" dirty="0"/>
              <a:t>http://</a:t>
            </a:r>
            <a:r>
              <a:rPr lang="fo-FO" dirty="0" smtClean="0"/>
              <a:t>www.oilersaddict.com/wp-content/uploads/2014/10/800px-Small_pair_of_blue_scissors.jpg</a:t>
            </a:r>
            <a:endParaRPr lang="ru-RU" dirty="0" smtClean="0"/>
          </a:p>
          <a:p>
            <a:r>
              <a:rPr lang="ru-RU" dirty="0" smtClean="0"/>
              <a:t>Гантели -</a:t>
            </a:r>
            <a:r>
              <a:rPr lang="fo-FO" dirty="0"/>
              <a:t>http://</a:t>
            </a:r>
            <a:r>
              <a:rPr lang="fo-FO" dirty="0" smtClean="0"/>
              <a:t>mywishlist.ru/pic/i/wish/orig/007/475/327.jpeg</a:t>
            </a:r>
            <a:endParaRPr lang="ru-RU" dirty="0" smtClean="0"/>
          </a:p>
          <a:p>
            <a:r>
              <a:rPr lang="ru-RU" dirty="0" smtClean="0"/>
              <a:t>Шахматы - </a:t>
            </a:r>
            <a:r>
              <a:rPr lang="fo-FO" dirty="0"/>
              <a:t>http://</a:t>
            </a:r>
            <a:r>
              <a:rPr lang="fo-FO" dirty="0" smtClean="0"/>
              <a:t>news-sports62.ru/wa-data/public/blog/img/8f676420fae1d38eab8e472b275a420a-1.jpg</a:t>
            </a:r>
            <a:endParaRPr lang="ru-RU" dirty="0" smtClean="0"/>
          </a:p>
          <a:p>
            <a:r>
              <a:rPr lang="ru-RU" dirty="0" smtClean="0"/>
              <a:t>Альбомы - </a:t>
            </a:r>
            <a:r>
              <a:rPr lang="fo-FO" dirty="0"/>
              <a:t>http://</a:t>
            </a:r>
            <a:r>
              <a:rPr lang="fo-FO" dirty="0" smtClean="0"/>
              <a:t>cs619827.vk.me/v619827072/7cf/PgYF2CnOly8.jpg</a:t>
            </a:r>
            <a:endParaRPr lang="ru-RU" dirty="0" smtClean="0"/>
          </a:p>
          <a:p>
            <a:r>
              <a:rPr lang="ru-RU" dirty="0" smtClean="0"/>
              <a:t>Зеркало -</a:t>
            </a:r>
            <a:r>
              <a:rPr lang="fo-FO" dirty="0"/>
              <a:t>http://</a:t>
            </a:r>
            <a:r>
              <a:rPr lang="fo-FO" dirty="0" smtClean="0"/>
              <a:t>img-fotki.yandex.ru/get/5010/47407354.22d/0_8257f_ddc4f296_orig.png</a:t>
            </a:r>
            <a:endParaRPr lang="ru-RU" dirty="0" smtClean="0"/>
          </a:p>
          <a:p>
            <a:r>
              <a:rPr lang="ru-RU" dirty="0" smtClean="0"/>
              <a:t>Печенье - </a:t>
            </a:r>
            <a:r>
              <a:rPr lang="fo-FO" dirty="0"/>
              <a:t>http://</a:t>
            </a:r>
            <a:r>
              <a:rPr lang="fo-FO" dirty="0" smtClean="0"/>
              <a:t>fs.4geo.ru/get/editors/landingpage/1443171088-284031.png</a:t>
            </a:r>
            <a:endParaRPr lang="ru-RU" dirty="0" smtClean="0"/>
          </a:p>
          <a:p>
            <a:r>
              <a:rPr lang="ru-RU" dirty="0" smtClean="0"/>
              <a:t>Ведерко -</a:t>
            </a:r>
            <a:r>
              <a:rPr lang="fo-FO" dirty="0"/>
              <a:t>http://</a:t>
            </a:r>
            <a:r>
              <a:rPr lang="fo-FO" dirty="0" smtClean="0"/>
              <a:t>web-igrushki.ru/img/1003158201.jpg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569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57</TotalTime>
  <Words>178</Words>
  <Application>Microsoft Office PowerPoint</Application>
  <PresentationFormat>Экран (4:3)</PresentationFormat>
  <Paragraphs>36</Paragraphs>
  <Slides>9</Slides>
  <Notes>0</Notes>
  <HiddenSlides>2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Эркер</vt:lpstr>
      <vt:lpstr>«ВЫБЕРИ КАРТИНКИ». </vt:lpstr>
      <vt:lpstr>Цель: </vt:lpstr>
      <vt:lpstr>Логопед: «Про эти картинки скажем «моя» </vt:lpstr>
      <vt:lpstr>Логопед: «Про эти картинки скажем «моё»</vt:lpstr>
      <vt:lpstr>Логопед: «Про эти картинки скажем «мои»</vt:lpstr>
      <vt:lpstr>   Логопед  предлагает ребенку отобрать предметы, о которых можно сказать «мое», «моя», «мои» </vt:lpstr>
      <vt:lpstr>Презентация PowerPoint</vt:lpstr>
      <vt:lpstr>Источники:</vt:lpstr>
      <vt:lpstr>Источники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10</cp:revision>
  <dcterms:created xsi:type="dcterms:W3CDTF">2016-03-31T04:12:46Z</dcterms:created>
  <dcterms:modified xsi:type="dcterms:W3CDTF">2016-04-02T09:26:09Z</dcterms:modified>
</cp:coreProperties>
</file>